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93" r:id="rId5"/>
    <p:sldId id="280" r:id="rId6"/>
    <p:sldId id="258" r:id="rId7"/>
    <p:sldId id="282" r:id="rId8"/>
    <p:sldId id="284" r:id="rId9"/>
    <p:sldId id="286" r:id="rId10"/>
    <p:sldId id="314" r:id="rId11"/>
    <p:sldId id="316" r:id="rId12"/>
    <p:sldId id="288" r:id="rId13"/>
    <p:sldId id="318" r:id="rId14"/>
    <p:sldId id="260" r:id="rId15"/>
    <p:sldId id="261" r:id="rId16"/>
    <p:sldId id="262" r:id="rId17"/>
    <p:sldId id="295" r:id="rId18"/>
    <p:sldId id="301" r:id="rId19"/>
    <p:sldId id="297" r:id="rId20"/>
    <p:sldId id="299" r:id="rId21"/>
    <p:sldId id="292" r:id="rId22"/>
    <p:sldId id="264" r:id="rId23"/>
    <p:sldId id="265" r:id="rId24"/>
    <p:sldId id="266" r:id="rId25"/>
    <p:sldId id="303" r:id="rId26"/>
    <p:sldId id="268" r:id="rId27"/>
    <p:sldId id="310" r:id="rId28"/>
    <p:sldId id="305" r:id="rId29"/>
    <p:sldId id="267" r:id="rId30"/>
    <p:sldId id="269" r:id="rId31"/>
    <p:sldId id="271" r:id="rId32"/>
    <p:sldId id="307" r:id="rId33"/>
    <p:sldId id="272" r:id="rId34"/>
    <p:sldId id="308" r:id="rId35"/>
    <p:sldId id="312" r:id="rId36"/>
    <p:sldId id="273" r:id="rId37"/>
    <p:sldId id="274" r:id="rId38"/>
    <p:sldId id="320" r:id="rId39"/>
    <p:sldId id="275" r:id="rId40"/>
    <p:sldId id="322" r:id="rId41"/>
    <p:sldId id="276" r:id="rId4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1" d="100"/>
          <a:sy n="61" d="100"/>
        </p:scale>
        <p:origin x="-240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1400" y="73269"/>
            <a:ext cx="3657600" cy="3889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2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21" y="36183"/>
            <a:ext cx="16259441" cy="90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1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1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1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0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2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6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7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l="1" t="14644" r="-154"/>
          <a:stretch/>
        </p:blipFill>
        <p:spPr>
          <a:xfrm>
            <a:off x="0" y="0"/>
            <a:ext cx="16456498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3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1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3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4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1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83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4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3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3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4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3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4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7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7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0</Words>
  <Application>Microsoft Office PowerPoint</Application>
  <PresentationFormat>Özel</PresentationFormat>
  <Paragraphs>0</Paragraphs>
  <Slides>41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2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BARÜ</dc:creator>
  <cp:lastModifiedBy>ady</cp:lastModifiedBy>
  <cp:revision>8</cp:revision>
  <dcterms:created xsi:type="dcterms:W3CDTF">2006-08-16T00:00:00Z</dcterms:created>
  <dcterms:modified xsi:type="dcterms:W3CDTF">2026-04-16T17:01:13Z</dcterms:modified>
</cp:coreProperties>
</file>